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0" autoAdjust="0"/>
    <p:restoredTop sz="74187" autoAdjust="0"/>
  </p:normalViewPr>
  <p:slideViewPr>
    <p:cSldViewPr snapToGrid="0" showGuides="1">
      <p:cViewPr>
        <p:scale>
          <a:sx n="33" d="100"/>
          <a:sy n="33" d="100"/>
        </p:scale>
        <p:origin x="789" y="6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AA2D2D-9683-4C08-B1DA-311DEE7F6A93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0F558D-6748-4489-8E89-781D7FAB1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40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494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288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709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76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059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5432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17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879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21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94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558D-6748-4489-8E89-781D7FAB1D4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86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D1FD9-93C0-4A5E-BEC1-EAF7E9D20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C66B86-EC8B-45A6-9BE4-A7F79C4179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EC27C-27DA-4007-BE07-D0BDDD3AC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D7FD9-708D-4E10-B269-06F72F068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1617D-62B0-4427-88EB-2EBCCE944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7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293BE-DD78-4726-BD21-087811D0E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108388-419A-4178-A666-A056B6FCB2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E973C-BEE3-477E-9495-55AAEF59F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58A52-8FA0-4C09-882E-B715DAD05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153E9-AA4A-4530-BC3D-8D225FE61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723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E35120-D4D0-4D3D-A454-A8A85862EF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FD2069-E4E3-4211-BD80-AC1EA0C84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168A4-BDF3-4EB1-9359-2DE4B3A66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D5E5F-481D-406F-A5D2-D8BF7FFAC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FC42D-6AB2-4C98-A8B0-B6AF6A370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77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0835C-C1F4-4F48-B4EB-2D41759D6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1EFC0-EEEE-41ED-B112-A0A15B729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17FB3-7ED8-4097-8816-341434FF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6226B-3CC3-4A8B-B0D1-290B1288A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09004-A9D8-4BBE-A1E9-8F6D6F767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75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2EEC-C2AA-4366-9D11-7AE3657E4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E1B85-B41E-40CD-A068-416D30F08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515B2-681D-4717-B622-33F5CF6B7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935E9-73FF-4954-BA60-300DA3F54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55362-1D08-42E6-9BDC-DECC0FA61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78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F22E4-75F1-421B-9BC6-43B13C380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E78CC-57D0-434D-8F08-8034FCBF14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43E0C1-9670-477E-8C2C-A44F0071D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2AB0B-7239-46A8-8F0F-0BFD38FE2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FD17D-6F99-42DE-A230-2D0EAC300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5C2232-DC21-4B4E-BDD8-41F71FD2B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527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A719B-52D1-44B9-BEFB-60363AFBE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34E36-4ACF-4CA5-A6BE-85E8BA5B3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523E1D-0F6D-459C-9ED5-C856FF507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9FD0B-474C-4C41-B996-93439AEA1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69E78D-8462-499C-8ADE-E319E0E4D7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FE42C5-B10E-4BD3-9D90-C18E19511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90BC24-053C-485E-9B90-72FCFEDB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33F938-C63C-44F2-9CF1-7FE30F3B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675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6A200-23E2-4D60-B48F-91E32407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3DC1BA-297B-4364-8156-80468459B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076DF6-D71E-4960-A424-576201E20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BBB8A7-165A-4EC4-AD11-097353D7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980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9097FF-92B7-446D-921F-F48DC8B42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0F1BF1-D457-4564-8D9D-A0993CCB3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163FC2-5AD1-40B4-A357-53D4B1493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391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922BC-B482-491E-878D-7ED638B65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BFC56-3A36-43BF-9A9F-7266AF4A4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24B45-88E9-4F9F-B2EB-A60CD6181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E0583-8B76-4022-8DE9-1DF5E1211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EB02D-C3E3-4DD2-B834-150A6FCB6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2383C-F19C-4AED-B563-5C871EAB4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38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49A62-1B1B-4721-BE36-0A11D3329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484281-B263-4D0F-A2A0-9B56A4F690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237B0-AF5A-4C2D-BCD2-750B1A8CDC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90916-9B0B-4B00-AC44-B6874CB60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2ACE4F-787E-440D-9492-E15B075E6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3E533-B478-482A-92CC-566E324B7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81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BE38EA-BD70-4C25-B6F2-CBB5D9243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654E3-3A15-4622-B12E-2E324EAA1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D0523-1504-46BD-B99C-A7FAB0131B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AE0B8-906F-43C9-9AF7-6111DC8A239C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ADE7C-CAE1-43A8-B24F-3FC495453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EF605-4D15-43F9-8F32-957D240A6C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1DE30-0D81-4EEC-ACAE-647340D45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726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407A9CE-63E1-429C-805D-9C57FE016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327" y="1842107"/>
            <a:ext cx="3565977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1974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Pulpit-9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0CBED4FB-1439-426E-AD39-6635BC223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498" y="1842105"/>
            <a:ext cx="2674483" cy="4754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3780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Pulpit-10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B9A7FCA6-BDAB-45F3-BC09-42CB977A2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697" y="1844909"/>
            <a:ext cx="3563875" cy="4751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688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Pulpit-2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BF590C12-483C-4770-9307-40D35CF30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064" y="1865084"/>
            <a:ext cx="3548744" cy="4731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662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E60C1EBC-4BF9-49C5-88B1-2368D9F07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6736" y="1843314"/>
            <a:ext cx="3565072" cy="475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4987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Pulpit-4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6D9FE6C7-3A32-497A-B007-5DE9F72A7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697" y="1842107"/>
            <a:ext cx="3565977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766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Pulpit-4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1ED53F78-CD39-4A0C-949A-A0C464D0A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697" y="1844909"/>
            <a:ext cx="3563875" cy="4751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4004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Pulpit-5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F6B97FE6-01B0-4858-A860-B963CE19B2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230" y="1851235"/>
            <a:ext cx="3559131" cy="4745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5573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Pulpit-6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074A5C3B-D232-497E-AB9A-A8AA8CAB9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6110" y="1861427"/>
            <a:ext cx="3552583" cy="4735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8743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Pulpit-7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12C39D25-5435-4301-B714-0749F9B4B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109" y="1842105"/>
            <a:ext cx="3565978" cy="4754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169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461BF9-8E95-4863-AFCC-725A1CD1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Pulpit-8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F90AAF-4531-4029-9F84-B2A07A062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803" y="1842107"/>
            <a:ext cx="2674483" cy="475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37CBCA35-B0FB-44F5-B218-F928BE7D1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697" y="1842105"/>
            <a:ext cx="3565978" cy="4754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667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43</Words>
  <Application>Microsoft Office PowerPoint</Application>
  <PresentationFormat>Widescreen</PresentationFormat>
  <Paragraphs>33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Pulpit-1</vt:lpstr>
      <vt:lpstr>Pulpit-2</vt:lpstr>
      <vt:lpstr>Pulpit-3</vt:lpstr>
      <vt:lpstr>Pulpit-4</vt:lpstr>
      <vt:lpstr>Pulpit-4</vt:lpstr>
      <vt:lpstr>Pulpit-5</vt:lpstr>
      <vt:lpstr>Pulpit-6</vt:lpstr>
      <vt:lpstr>Pulpit-7</vt:lpstr>
      <vt:lpstr>Pulpit-8</vt:lpstr>
      <vt:lpstr>Pulpit-9</vt:lpstr>
      <vt:lpstr>Pulpit-10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shannonigans</dc:creator>
  <cp:lastModifiedBy>shannonigans</cp:lastModifiedBy>
  <cp:revision>4</cp:revision>
  <dcterms:created xsi:type="dcterms:W3CDTF">2020-11-18T05:17:53Z</dcterms:created>
  <dcterms:modified xsi:type="dcterms:W3CDTF">2020-11-18T05:33:48Z</dcterms:modified>
</cp:coreProperties>
</file>

<file path=docProps/thumbnail.jpeg>
</file>